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523" r:id="rId4"/>
    <p:sldId id="522" r:id="rId5"/>
    <p:sldId id="524" r:id="rId6"/>
    <p:sldId id="525" r:id="rId7"/>
    <p:sldId id="526" r:id="rId8"/>
    <p:sldId id="527" r:id="rId9"/>
    <p:sldId id="528" r:id="rId10"/>
    <p:sldId id="52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verder gaan </a:t>
            </a:r>
            <a:r>
              <a:rPr lang="nl-NL" smtClean="0"/>
              <a:t>met lezen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5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Vandaag: nabespreken toets en 3.1A speltheorie.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toets: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495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b="1" dirty="0" smtClean="0"/>
              <a:t>Zelfstandig lezen en maken 3.1A speltheorie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8744" y="1720942"/>
            <a:ext cx="6673093" cy="535940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Lees 3.1A speltheorie door en maak opgaves 1,2 en 3.</a:t>
            </a:r>
          </a:p>
          <a:p>
            <a:r>
              <a:rPr lang="nl-NL" sz="2500" dirty="0" smtClean="0"/>
              <a:t>Hiervoor hebben jullie 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Kan je 3.1B gevangen dilemma gaan lezen.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608026" y="14659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608026" y="14659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608026" y="146593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608026" y="14491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608026" y="14323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608026" y="14407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608026" y="146593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189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866"/>
          <a:stretch/>
        </p:blipFill>
        <p:spPr>
          <a:xfrm>
            <a:off x="0" y="0"/>
            <a:ext cx="12192000" cy="8168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0184"/>
          <a:stretch/>
        </p:blipFill>
        <p:spPr>
          <a:xfrm>
            <a:off x="0" y="0"/>
            <a:ext cx="12192000" cy="16093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6197"/>
          <a:stretch/>
        </p:blipFill>
        <p:spPr>
          <a:xfrm>
            <a:off x="0" y="0"/>
            <a:ext cx="12192000" cy="45232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6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571"/>
          <a:stretch/>
        </p:blipFill>
        <p:spPr>
          <a:xfrm>
            <a:off x="0" y="60325"/>
            <a:ext cx="12192000" cy="91503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373"/>
          <a:stretch/>
        </p:blipFill>
        <p:spPr>
          <a:xfrm>
            <a:off x="0" y="60325"/>
            <a:ext cx="12192000" cy="18172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3743"/>
          <a:stretch/>
        </p:blipFill>
        <p:spPr>
          <a:xfrm>
            <a:off x="0" y="60325"/>
            <a:ext cx="12192000" cy="48042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24"/>
            <a:ext cx="12192000" cy="556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-200" t="-46225" r="200" b="46225"/>
          <a:stretch/>
        </p:blipFill>
        <p:spPr>
          <a:xfrm>
            <a:off x="-24384" y="-768096"/>
            <a:ext cx="12192000" cy="166163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6163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82148"/>
          <a:stretch/>
        </p:blipFill>
        <p:spPr>
          <a:xfrm>
            <a:off x="0" y="1510175"/>
            <a:ext cx="12167616" cy="91603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72406"/>
          <a:stretch/>
        </p:blipFill>
        <p:spPr>
          <a:xfrm>
            <a:off x="0" y="1510175"/>
            <a:ext cx="12167616" cy="14159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17519"/>
          <a:stretch/>
        </p:blipFill>
        <p:spPr>
          <a:xfrm>
            <a:off x="0" y="1510175"/>
            <a:ext cx="12167616" cy="423225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0175"/>
            <a:ext cx="12167616" cy="513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1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481"/>
          <a:stretch/>
        </p:blipFill>
        <p:spPr>
          <a:xfrm>
            <a:off x="0" y="0"/>
            <a:ext cx="12192000" cy="7680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743"/>
          <a:stretch/>
        </p:blipFill>
        <p:spPr>
          <a:xfrm>
            <a:off x="0" y="0"/>
            <a:ext cx="12192000" cy="75590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455"/>
          <a:stretch/>
        </p:blipFill>
        <p:spPr>
          <a:xfrm>
            <a:off x="0" y="0"/>
            <a:ext cx="12192000" cy="179222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5043"/>
          <a:stretch/>
        </p:blipFill>
        <p:spPr>
          <a:xfrm>
            <a:off x="0" y="0"/>
            <a:ext cx="12192000" cy="395020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4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4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613"/>
          <a:stretch/>
        </p:blipFill>
        <p:spPr>
          <a:xfrm>
            <a:off x="0" y="1"/>
            <a:ext cx="10789920" cy="57302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0906"/>
          <a:stretch/>
        </p:blipFill>
        <p:spPr>
          <a:xfrm>
            <a:off x="0" y="1"/>
            <a:ext cx="10789920" cy="13045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1639"/>
          <a:stretch/>
        </p:blipFill>
        <p:spPr>
          <a:xfrm>
            <a:off x="0" y="1"/>
            <a:ext cx="10789920" cy="33040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0218"/>
          <a:stretch/>
        </p:blipFill>
        <p:spPr>
          <a:xfrm>
            <a:off x="0" y="1"/>
            <a:ext cx="10789920" cy="408432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0238"/>
          <a:stretch/>
        </p:blipFill>
        <p:spPr>
          <a:xfrm>
            <a:off x="0" y="1"/>
            <a:ext cx="10789920" cy="613257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89920" cy="683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27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1205</TotalTime>
  <Words>69</Words>
  <Application>Microsoft Office PowerPoint</Application>
  <PresentationFormat>Breedbeeld</PresentationFormat>
  <Paragraphs>20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Welkom Havo/vwo 3.</vt:lpstr>
      <vt:lpstr>Les vandaag:</vt:lpstr>
      <vt:lpstr>Nabespreken toets:</vt:lpstr>
      <vt:lpstr>Zelfstandig lezen en maken 3.1A speltheorie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Zelfstandig verder gaan met lezen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165</cp:revision>
  <dcterms:created xsi:type="dcterms:W3CDTF">2017-08-27T09:00:36Z</dcterms:created>
  <dcterms:modified xsi:type="dcterms:W3CDTF">2018-01-22T09:46:31Z</dcterms:modified>
</cp:coreProperties>
</file>