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427" r:id="rId3"/>
    <p:sldId id="523" r:id="rId4"/>
    <p:sldId id="522" r:id="rId5"/>
    <p:sldId id="524" r:id="rId6"/>
    <p:sldId id="525" r:id="rId7"/>
    <p:sldId id="526" r:id="rId8"/>
    <p:sldId id="527" r:id="rId9"/>
    <p:sldId id="528" r:id="rId10"/>
    <p:sldId id="52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 varScale="1">
        <p:scale>
          <a:sx n="79" d="100"/>
          <a:sy n="79" d="100"/>
        </p:scale>
        <p:origin x="40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Welkom Havo/vwo 3.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verder gaan </a:t>
            </a:r>
            <a:r>
              <a:rPr lang="nl-NL" smtClean="0"/>
              <a:t>met lezen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52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vandaag: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Vandaag: nabespreken toets en 3.1A speltheorie.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58445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Nabespreken toets: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4957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b="1" dirty="0" smtClean="0"/>
              <a:t>Zelfstandig lezen en maken 3.1A speltheorie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88744" y="1720942"/>
            <a:ext cx="6673093" cy="5359401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Lees 3.1A speltheorie door en maak opgaves 1,2 en 3.</a:t>
            </a:r>
          </a:p>
          <a:p>
            <a:r>
              <a:rPr lang="nl-NL" sz="2500" dirty="0" smtClean="0"/>
              <a:t>Hiervoor hebben jullie 10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Kan je 3.1B gevangen dilemma gaan lezen.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608026" y="146594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608026" y="146594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608026" y="146593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608026" y="146593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608026" y="146593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608026" y="146593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608026" y="144913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608026" y="143233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608026" y="144073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608026" y="146593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189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4866"/>
          <a:stretch/>
        </p:blipFill>
        <p:spPr>
          <a:xfrm>
            <a:off x="0" y="0"/>
            <a:ext cx="12192000" cy="81686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0184"/>
          <a:stretch/>
        </p:blipFill>
        <p:spPr>
          <a:xfrm>
            <a:off x="0" y="0"/>
            <a:ext cx="12192000" cy="160934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6197"/>
          <a:stretch/>
        </p:blipFill>
        <p:spPr>
          <a:xfrm>
            <a:off x="0" y="0"/>
            <a:ext cx="12192000" cy="452323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3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65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3571"/>
          <a:stretch/>
        </p:blipFill>
        <p:spPr>
          <a:xfrm>
            <a:off x="0" y="60325"/>
            <a:ext cx="12192000" cy="91503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7373"/>
          <a:stretch/>
        </p:blipFill>
        <p:spPr>
          <a:xfrm>
            <a:off x="0" y="60325"/>
            <a:ext cx="12192000" cy="181724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3743"/>
          <a:stretch/>
        </p:blipFill>
        <p:spPr>
          <a:xfrm>
            <a:off x="0" y="60325"/>
            <a:ext cx="12192000" cy="480428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324"/>
            <a:ext cx="12192000" cy="556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0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-200" t="-46225" r="200" b="46225"/>
          <a:stretch/>
        </p:blipFill>
        <p:spPr>
          <a:xfrm>
            <a:off x="-24384" y="-768096"/>
            <a:ext cx="12192000" cy="166163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66163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82148"/>
          <a:stretch/>
        </p:blipFill>
        <p:spPr>
          <a:xfrm>
            <a:off x="0" y="1510175"/>
            <a:ext cx="12167616" cy="91603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/>
          <a:srcRect b="72406"/>
          <a:stretch/>
        </p:blipFill>
        <p:spPr>
          <a:xfrm>
            <a:off x="0" y="1510175"/>
            <a:ext cx="12167616" cy="141590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/>
          <a:srcRect b="17519"/>
          <a:stretch/>
        </p:blipFill>
        <p:spPr>
          <a:xfrm>
            <a:off x="0" y="1510175"/>
            <a:ext cx="12167616" cy="423225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10175"/>
            <a:ext cx="12167616" cy="513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01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3481"/>
          <a:stretch/>
        </p:blipFill>
        <p:spPr>
          <a:xfrm>
            <a:off x="0" y="0"/>
            <a:ext cx="12192000" cy="76809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3743"/>
          <a:stretch/>
        </p:blipFill>
        <p:spPr>
          <a:xfrm>
            <a:off x="0" y="0"/>
            <a:ext cx="12192000" cy="75590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1455"/>
          <a:stretch/>
        </p:blipFill>
        <p:spPr>
          <a:xfrm>
            <a:off x="0" y="0"/>
            <a:ext cx="12192000" cy="179222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15043"/>
          <a:stretch/>
        </p:blipFill>
        <p:spPr>
          <a:xfrm>
            <a:off x="0" y="0"/>
            <a:ext cx="12192000" cy="395020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64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24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1613"/>
          <a:stretch/>
        </p:blipFill>
        <p:spPr>
          <a:xfrm>
            <a:off x="0" y="1"/>
            <a:ext cx="10789920" cy="57302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0906"/>
          <a:stretch/>
        </p:blipFill>
        <p:spPr>
          <a:xfrm>
            <a:off x="0" y="1"/>
            <a:ext cx="10789920" cy="130454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1639"/>
          <a:stretch/>
        </p:blipFill>
        <p:spPr>
          <a:xfrm>
            <a:off x="0" y="1"/>
            <a:ext cx="10789920" cy="330403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0218"/>
          <a:stretch/>
        </p:blipFill>
        <p:spPr>
          <a:xfrm>
            <a:off x="0" y="1"/>
            <a:ext cx="10789920" cy="408432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0238"/>
          <a:stretch/>
        </p:blipFill>
        <p:spPr>
          <a:xfrm>
            <a:off x="0" y="1"/>
            <a:ext cx="10789920" cy="613257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789920" cy="683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27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1205</TotalTime>
  <Words>69</Words>
  <Application>Microsoft Office PowerPoint</Application>
  <PresentationFormat>Breedbeeld</PresentationFormat>
  <Paragraphs>20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Welkom Havo/vwo 3.</vt:lpstr>
      <vt:lpstr>Les vandaag:</vt:lpstr>
      <vt:lpstr>Nabespreken toets:</vt:lpstr>
      <vt:lpstr>Zelfstandig lezen en maken 3.1A speltheorie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Zelfstandig verder gaan met lezen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165</cp:revision>
  <dcterms:created xsi:type="dcterms:W3CDTF">2017-08-27T09:00:36Z</dcterms:created>
  <dcterms:modified xsi:type="dcterms:W3CDTF">2018-01-22T09:46:31Z</dcterms:modified>
</cp:coreProperties>
</file>